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69D50-B61C-4C43-B08D-87923B245AA0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E73BE-71DC-429D-AAFC-19D2983E95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0652E-2EE5-4FC8-9C1D-3F426D5CC9F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88735-7E7C-4DF0-8B70-5E56AFAC0BAC}" type="datetimeFigureOut">
              <a:rPr lang="ko-KR" altLang="en-US" smtClean="0"/>
              <a:t>2010-11-26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75D19-F9BD-4E16-B8CC-2C7044ED518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23528" y="1052736"/>
          <a:ext cx="8650884" cy="541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204"/>
                <a:gridCol w="2503913"/>
                <a:gridCol w="2373100"/>
                <a:gridCol w="116840"/>
                <a:gridCol w="1943827"/>
              </a:tblGrid>
              <a:tr h="533031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         1</a:t>
                      </a:r>
                      <a:r>
                        <a:rPr lang="ko-KR" altLang="en-US" sz="1600" dirty="0" smtClean="0"/>
                        <a:t>일차 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목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          2</a:t>
                      </a:r>
                      <a:r>
                        <a:rPr lang="ko-KR" altLang="en-US" sz="1600" dirty="0" smtClean="0"/>
                        <a:t>일차 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금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/>
                        <a:t>       3</a:t>
                      </a:r>
                      <a:r>
                        <a:rPr lang="ko-KR" altLang="en-US" sz="1600" dirty="0" smtClean="0"/>
                        <a:t>일차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토</a:t>
                      </a:r>
                      <a:r>
                        <a:rPr lang="en-US" altLang="ko-KR" sz="1600" dirty="0" smtClean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600" dirty="0"/>
                    </a:p>
                  </a:txBody>
                  <a:tcPr/>
                </a:tc>
              </a:tr>
              <a:tr h="33106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08:00 ~ 09:00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        아침식사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09:00 ~ 10:00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출발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등산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&amp; 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미션활동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2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퇴소식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10:00 ~ 11:00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숙소퇴실 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11:00 ~ 12:00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입소식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12:00 ~ 13:00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점심식사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회사도착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13:00 ~ 14:00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비즈니스 매너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외부강사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)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코아비스의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미래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강명진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개인별 미래 계획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&amp;</a:t>
                      </a:r>
                      <a:r>
                        <a:rPr lang="en-US" altLang="ko-KR" sz="1200" b="1" baseline="0" dirty="0" smtClean="0">
                          <a:latin typeface="새굴림" pitchFamily="18" charset="-127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발표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14:00 ~ 15:00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15:00 ~ 16:00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강의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박정환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) 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16:00 ~ 17:00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조 나누기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&amp; 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활성화</a:t>
                      </a:r>
                      <a:r>
                        <a:rPr lang="ko-KR" altLang="en-US" sz="1200" b="1" baseline="0" dirty="0">
                          <a:latin typeface="새굴림" pitchFamily="18" charset="-127"/>
                          <a:ea typeface="새굴림" pitchFamily="18" charset="-127"/>
                        </a:rPr>
                        <a:t> </a:t>
                      </a:r>
                      <a:r>
                        <a:rPr lang="ko-KR" altLang="en-US" sz="1200" b="1" baseline="0" dirty="0" smtClean="0">
                          <a:latin typeface="새굴림" pitchFamily="18" charset="-127"/>
                          <a:ea typeface="새굴림" pitchFamily="18" charset="-127"/>
                        </a:rPr>
                        <a:t>활동</a:t>
                      </a:r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팀별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미션활동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3</a:t>
                      </a:r>
                    </a:p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코아비스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홍보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UCC 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제작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17:00 ~ 18:00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6516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18:00 ~ 19:00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저녁식사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19:00 ~ 20:00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강의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김한영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)</a:t>
                      </a:r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팀 빌딩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&amp; 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화합의 시간</a:t>
                      </a:r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외부강사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)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20:00 ~ 21:00</a:t>
                      </a:r>
                      <a:endParaRPr lang="ko-KR" altLang="en-US" sz="1400" dirty="0" smtClean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57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latin typeface="새굴림" pitchFamily="18" charset="-127"/>
                          <a:ea typeface="새굴림" pitchFamily="18" charset="-127"/>
                        </a:rPr>
                        <a:t>팀별</a:t>
                      </a:r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미션활동 </a:t>
                      </a:r>
                      <a:r>
                        <a:rPr lang="en-US" altLang="ko-KR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1</a:t>
                      </a: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미래성장동력에 관한 분석 및</a:t>
                      </a:r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 비전보드 만들기</a:t>
                      </a:r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  <a:p>
                      <a:pPr algn="ctr" latinLnBrk="1"/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016">
                <a:tc vMerge="1">
                  <a:txBody>
                    <a:bodyPr/>
                    <a:lstStyle/>
                    <a:p>
                      <a:endParaRPr lang="ko-KR" altLang="en-US" sz="12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sz="14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20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21:00 ~ 22:00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HY강B" pitchFamily="18" charset="-127"/>
                          <a:ea typeface="HY강B" pitchFamily="18" charset="-127"/>
                        </a:rPr>
                        <a:t>08:00 ~ 09:00</a:t>
                      </a:r>
                      <a:endParaRPr lang="ko-KR" altLang="en-US" sz="1400" dirty="0"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취침</a:t>
                      </a:r>
                      <a:endParaRPr lang="en-US" altLang="ko-KR" sz="1200" b="1" dirty="0" smtClean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새굴림" pitchFamily="18" charset="-127"/>
                          <a:ea typeface="새굴림" pitchFamily="18" charset="-127"/>
                        </a:rPr>
                        <a:t>취침</a:t>
                      </a:r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latin typeface="새굴림" pitchFamily="18" charset="-127"/>
                        <a:ea typeface="새굴림" pitchFamily="18" charset="-127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3326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일 정 표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화면 슬라이드 쇼(4:3)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정은</dc:creator>
  <cp:lastModifiedBy>정은</cp:lastModifiedBy>
  <cp:revision>1</cp:revision>
  <dcterms:created xsi:type="dcterms:W3CDTF">2010-11-26T02:34:20Z</dcterms:created>
  <dcterms:modified xsi:type="dcterms:W3CDTF">2010-11-26T02:34:47Z</dcterms:modified>
</cp:coreProperties>
</file>