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14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D69D50-B61C-4C43-B08D-87923B245AA0}" type="datetimeFigureOut">
              <a:rPr lang="ko-KR" altLang="en-US" smtClean="0"/>
              <a:t>2010-11-26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4E73BE-71DC-429D-AAFC-19D2983E95D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A0652E-2EE5-4FC8-9C1D-3F426D5CC9F3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88735-7E7C-4DF0-8B70-5E56AFAC0BAC}" type="datetimeFigureOut">
              <a:rPr lang="ko-KR" altLang="en-US" smtClean="0"/>
              <a:t>2010-11-26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75D19-F9BD-4E16-B8CC-2C7044ED518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88735-7E7C-4DF0-8B70-5E56AFAC0BAC}" type="datetimeFigureOut">
              <a:rPr lang="ko-KR" altLang="en-US" smtClean="0"/>
              <a:t>2010-11-26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75D19-F9BD-4E16-B8CC-2C7044ED518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88735-7E7C-4DF0-8B70-5E56AFAC0BAC}" type="datetimeFigureOut">
              <a:rPr lang="ko-KR" altLang="en-US" smtClean="0"/>
              <a:t>2010-11-26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75D19-F9BD-4E16-B8CC-2C7044ED518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88735-7E7C-4DF0-8B70-5E56AFAC0BAC}" type="datetimeFigureOut">
              <a:rPr lang="ko-KR" altLang="en-US" smtClean="0"/>
              <a:t>2010-11-26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75D19-F9BD-4E16-B8CC-2C7044ED518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88735-7E7C-4DF0-8B70-5E56AFAC0BAC}" type="datetimeFigureOut">
              <a:rPr lang="ko-KR" altLang="en-US" smtClean="0"/>
              <a:t>2010-11-26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75D19-F9BD-4E16-B8CC-2C7044ED518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88735-7E7C-4DF0-8B70-5E56AFAC0BAC}" type="datetimeFigureOut">
              <a:rPr lang="ko-KR" altLang="en-US" smtClean="0"/>
              <a:t>2010-11-26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75D19-F9BD-4E16-B8CC-2C7044ED518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88735-7E7C-4DF0-8B70-5E56AFAC0BAC}" type="datetimeFigureOut">
              <a:rPr lang="ko-KR" altLang="en-US" smtClean="0"/>
              <a:t>2010-11-26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75D19-F9BD-4E16-B8CC-2C7044ED518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88735-7E7C-4DF0-8B70-5E56AFAC0BAC}" type="datetimeFigureOut">
              <a:rPr lang="ko-KR" altLang="en-US" smtClean="0"/>
              <a:t>2010-11-26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75D19-F9BD-4E16-B8CC-2C7044ED518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88735-7E7C-4DF0-8B70-5E56AFAC0BAC}" type="datetimeFigureOut">
              <a:rPr lang="ko-KR" altLang="en-US" smtClean="0"/>
              <a:t>2010-11-26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75D19-F9BD-4E16-B8CC-2C7044ED518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88735-7E7C-4DF0-8B70-5E56AFAC0BAC}" type="datetimeFigureOut">
              <a:rPr lang="ko-KR" altLang="en-US" smtClean="0"/>
              <a:t>2010-11-26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75D19-F9BD-4E16-B8CC-2C7044ED518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88735-7E7C-4DF0-8B70-5E56AFAC0BAC}" type="datetimeFigureOut">
              <a:rPr lang="ko-KR" altLang="en-US" smtClean="0"/>
              <a:t>2010-11-26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75D19-F9BD-4E16-B8CC-2C7044ED518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188735-7E7C-4DF0-8B70-5E56AFAC0BAC}" type="datetimeFigureOut">
              <a:rPr lang="ko-KR" altLang="en-US" smtClean="0"/>
              <a:t>2010-11-26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975D19-F9BD-4E16-B8CC-2C7044ED518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3"/>
          <p:cNvGraphicFramePr>
            <a:graphicFrameLocks noGrp="1"/>
          </p:cNvGraphicFramePr>
          <p:nvPr/>
        </p:nvGraphicFramePr>
        <p:xfrm>
          <a:off x="323528" y="1052736"/>
          <a:ext cx="8650884" cy="54157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3204"/>
                <a:gridCol w="2503913"/>
                <a:gridCol w="2373100"/>
                <a:gridCol w="116840"/>
                <a:gridCol w="1943827"/>
              </a:tblGrid>
              <a:tr h="533031"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600" dirty="0" smtClean="0"/>
                        <a:t>         1</a:t>
                      </a:r>
                      <a:r>
                        <a:rPr lang="ko-KR" altLang="en-US" sz="1600" dirty="0" smtClean="0"/>
                        <a:t>일차 </a:t>
                      </a:r>
                      <a:r>
                        <a:rPr lang="en-US" altLang="ko-KR" sz="1600" dirty="0" smtClean="0"/>
                        <a:t>(</a:t>
                      </a:r>
                      <a:r>
                        <a:rPr lang="ko-KR" altLang="en-US" sz="1600" dirty="0" smtClean="0"/>
                        <a:t>목</a:t>
                      </a:r>
                      <a:r>
                        <a:rPr lang="en-US" altLang="ko-KR" sz="1600" dirty="0" smtClean="0"/>
                        <a:t>)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600" dirty="0" smtClean="0"/>
                        <a:t>          2</a:t>
                      </a:r>
                      <a:r>
                        <a:rPr lang="ko-KR" altLang="en-US" sz="1600" dirty="0" smtClean="0"/>
                        <a:t>일차 </a:t>
                      </a:r>
                      <a:r>
                        <a:rPr lang="en-US" altLang="ko-KR" sz="1600" dirty="0" smtClean="0"/>
                        <a:t>(</a:t>
                      </a:r>
                      <a:r>
                        <a:rPr lang="ko-KR" altLang="en-US" sz="1600" dirty="0" smtClean="0"/>
                        <a:t>금</a:t>
                      </a:r>
                      <a:r>
                        <a:rPr lang="en-US" altLang="ko-KR" sz="1600" dirty="0" smtClean="0"/>
                        <a:t>)</a:t>
                      </a:r>
                      <a:endParaRPr lang="ko-KR" altLang="en-US" sz="16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latinLnBrk="1"/>
                      <a:r>
                        <a:rPr lang="en-US" altLang="ko-KR" sz="1600" dirty="0" smtClean="0"/>
                        <a:t>       3</a:t>
                      </a:r>
                      <a:r>
                        <a:rPr lang="ko-KR" altLang="en-US" sz="1600" dirty="0" smtClean="0"/>
                        <a:t>일차</a:t>
                      </a:r>
                      <a:r>
                        <a:rPr lang="en-US" altLang="ko-KR" sz="1600" dirty="0" smtClean="0"/>
                        <a:t>(</a:t>
                      </a:r>
                      <a:r>
                        <a:rPr lang="ko-KR" altLang="en-US" sz="1600" dirty="0" smtClean="0"/>
                        <a:t>토</a:t>
                      </a:r>
                      <a:r>
                        <a:rPr lang="en-US" altLang="ko-KR" sz="1600" dirty="0" smtClean="0"/>
                        <a:t>)</a:t>
                      </a:r>
                      <a:endParaRPr lang="ko-KR" alt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latinLnBrk="1"/>
                      <a:endParaRPr lang="ko-KR" altLang="en-US" sz="1600" dirty="0"/>
                    </a:p>
                  </a:txBody>
                  <a:tcPr/>
                </a:tc>
              </a:tr>
              <a:tr h="331065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400" dirty="0" smtClean="0">
                          <a:latin typeface="HY강B" pitchFamily="18" charset="-127"/>
                          <a:ea typeface="HY강B" pitchFamily="18" charset="-127"/>
                        </a:rPr>
                        <a:t>08:00 ~ 09:00</a:t>
                      </a:r>
                      <a:endParaRPr lang="ko-KR" altLang="en-US" sz="1400" dirty="0">
                        <a:latin typeface="HY강B" pitchFamily="18" charset="-127"/>
                        <a:ea typeface="HY강B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latin typeface="새굴림" pitchFamily="18" charset="-127"/>
                          <a:ea typeface="새굴림" pitchFamily="18" charset="-127"/>
                        </a:rPr>
                        <a:t>         아침식사</a:t>
                      </a:r>
                      <a:endParaRPr lang="ko-KR" altLang="en-US" sz="1200" b="1" dirty="0"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266516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400" dirty="0" smtClean="0">
                          <a:latin typeface="HY강B" pitchFamily="18" charset="-127"/>
                          <a:ea typeface="HY강B" pitchFamily="18" charset="-127"/>
                        </a:rPr>
                        <a:t>09:00 ~ 10:00</a:t>
                      </a:r>
                      <a:endParaRPr lang="ko-KR" altLang="en-US" sz="1400" dirty="0">
                        <a:latin typeface="HY강B" pitchFamily="18" charset="-127"/>
                        <a:ea typeface="HY강B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latin typeface="새굴림" pitchFamily="18" charset="-127"/>
                          <a:ea typeface="새굴림" pitchFamily="18" charset="-127"/>
                        </a:rPr>
                        <a:t>출발</a:t>
                      </a:r>
                      <a:endParaRPr lang="ko-KR" altLang="en-US" sz="1200" b="1" dirty="0"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/>
                </a:tc>
                <a:tc rowSpan="3" gridSpan="2"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latin typeface="새굴림" pitchFamily="18" charset="-127"/>
                        <a:ea typeface="새굴림" pitchFamily="18" charset="-127"/>
                      </a:endParaRPr>
                    </a:p>
                    <a:p>
                      <a:pPr algn="ctr" latinLnBrk="1"/>
                      <a:endParaRPr lang="en-US" altLang="ko-KR" sz="1200" b="1" dirty="0" smtClean="0">
                        <a:latin typeface="새굴림" pitchFamily="18" charset="-127"/>
                        <a:ea typeface="새굴림" pitchFamily="18" charset="-127"/>
                      </a:endParaRPr>
                    </a:p>
                    <a:p>
                      <a:pPr algn="ctr" latinLnBrk="1"/>
                      <a:r>
                        <a:rPr lang="ko-KR" altLang="en-US" sz="1200" b="1" dirty="0" smtClean="0">
                          <a:latin typeface="새굴림" pitchFamily="18" charset="-127"/>
                          <a:ea typeface="새굴림" pitchFamily="18" charset="-127"/>
                        </a:rPr>
                        <a:t>등산 </a:t>
                      </a:r>
                      <a:r>
                        <a:rPr lang="en-US" altLang="ko-KR" sz="1200" b="1" dirty="0" smtClean="0">
                          <a:latin typeface="새굴림" pitchFamily="18" charset="-127"/>
                          <a:ea typeface="새굴림" pitchFamily="18" charset="-127"/>
                        </a:rPr>
                        <a:t>&amp; </a:t>
                      </a:r>
                      <a:r>
                        <a:rPr lang="ko-KR" altLang="en-US" sz="1200" b="1" dirty="0" smtClean="0">
                          <a:latin typeface="새굴림" pitchFamily="18" charset="-127"/>
                          <a:ea typeface="새굴림" pitchFamily="18" charset="-127"/>
                        </a:rPr>
                        <a:t>미션활동 </a:t>
                      </a:r>
                      <a:r>
                        <a:rPr lang="en-US" altLang="ko-KR" sz="1200" b="1" dirty="0" smtClean="0">
                          <a:latin typeface="새굴림" pitchFamily="18" charset="-127"/>
                          <a:ea typeface="새굴림" pitchFamily="18" charset="-127"/>
                        </a:rPr>
                        <a:t>2</a:t>
                      </a:r>
                      <a:endParaRPr lang="ko-KR" altLang="en-US" sz="1200" b="1" dirty="0"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err="1" smtClean="0">
                          <a:latin typeface="새굴림" pitchFamily="18" charset="-127"/>
                          <a:ea typeface="새굴림" pitchFamily="18" charset="-127"/>
                        </a:rPr>
                        <a:t>퇴소식</a:t>
                      </a:r>
                      <a:endParaRPr lang="ko-KR" altLang="en-US" sz="1200" b="1" dirty="0"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/>
                </a:tc>
              </a:tr>
              <a:tr h="266516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400" dirty="0" smtClean="0">
                          <a:latin typeface="HY강B" pitchFamily="18" charset="-127"/>
                          <a:ea typeface="HY강B" pitchFamily="18" charset="-127"/>
                        </a:rPr>
                        <a:t>10:00 ~ 11:00</a:t>
                      </a:r>
                      <a:endParaRPr lang="ko-KR" altLang="en-US" sz="1400" dirty="0">
                        <a:latin typeface="HY강B" pitchFamily="18" charset="-127"/>
                        <a:ea typeface="HY강B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latin typeface="새굴림" pitchFamily="18" charset="-127"/>
                          <a:ea typeface="새굴림" pitchFamily="18" charset="-127"/>
                        </a:rPr>
                        <a:t>숙소퇴실 </a:t>
                      </a:r>
                      <a:endParaRPr lang="ko-KR" altLang="en-US" sz="1200" b="1" dirty="0"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/>
                </a:tc>
              </a:tr>
              <a:tr h="266516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400" dirty="0" smtClean="0">
                          <a:latin typeface="HY강B" pitchFamily="18" charset="-127"/>
                          <a:ea typeface="HY강B" pitchFamily="18" charset="-127"/>
                        </a:rPr>
                        <a:t>11:00 ~ 12:00</a:t>
                      </a:r>
                      <a:endParaRPr lang="ko-KR" altLang="en-US" sz="1400" dirty="0">
                        <a:latin typeface="HY강B" pitchFamily="18" charset="-127"/>
                        <a:ea typeface="HY강B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err="1" smtClean="0">
                          <a:latin typeface="새굴림" pitchFamily="18" charset="-127"/>
                          <a:ea typeface="새굴림" pitchFamily="18" charset="-127"/>
                        </a:rPr>
                        <a:t>입소식</a:t>
                      </a:r>
                      <a:endParaRPr lang="ko-KR" altLang="en-US" sz="1200" b="1" dirty="0"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/>
                </a:tc>
              </a:tr>
              <a:tr h="266516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400" dirty="0" smtClean="0">
                          <a:latin typeface="HY강B" pitchFamily="18" charset="-127"/>
                          <a:ea typeface="HY강B" pitchFamily="18" charset="-127"/>
                        </a:rPr>
                        <a:t>12:00 ~ 13:00</a:t>
                      </a:r>
                      <a:endParaRPr lang="ko-KR" altLang="en-US" sz="1400" dirty="0">
                        <a:latin typeface="HY강B" pitchFamily="18" charset="-127"/>
                        <a:ea typeface="HY강B" pitchFamily="18" charset="-127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latin typeface="새굴림" pitchFamily="18" charset="-127"/>
                          <a:ea typeface="새굴림" pitchFamily="18" charset="-127"/>
                        </a:rPr>
                        <a:t>점심식사</a:t>
                      </a:r>
                      <a:endParaRPr lang="ko-KR" altLang="en-US" sz="1200" b="1" dirty="0"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latin typeface="새굴림" pitchFamily="18" charset="-127"/>
                          <a:ea typeface="새굴림" pitchFamily="18" charset="-127"/>
                        </a:rPr>
                        <a:t>회사도착</a:t>
                      </a:r>
                      <a:endParaRPr lang="ko-KR" altLang="en-US" sz="1200" b="1" dirty="0"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/>
                </a:tc>
              </a:tr>
              <a:tr h="266516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400" dirty="0" smtClean="0">
                          <a:latin typeface="HY강B" pitchFamily="18" charset="-127"/>
                          <a:ea typeface="HY강B" pitchFamily="18" charset="-127"/>
                        </a:rPr>
                        <a:t>13:00 ~ 14:00</a:t>
                      </a:r>
                      <a:endParaRPr lang="ko-KR" altLang="en-US" sz="1400" dirty="0">
                        <a:latin typeface="HY강B" pitchFamily="18" charset="-127"/>
                        <a:ea typeface="HY강B" pitchFamily="18" charset="-127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latin typeface="새굴림" pitchFamily="18" charset="-127"/>
                        <a:ea typeface="새굴림" pitchFamily="18" charset="-127"/>
                      </a:endParaRPr>
                    </a:p>
                    <a:p>
                      <a:pPr algn="ctr" latinLnBrk="1"/>
                      <a:r>
                        <a:rPr lang="ko-KR" altLang="en-US" sz="1200" b="1" dirty="0" smtClean="0">
                          <a:latin typeface="새굴림" pitchFamily="18" charset="-127"/>
                          <a:ea typeface="새굴림" pitchFamily="18" charset="-127"/>
                        </a:rPr>
                        <a:t>비즈니스 매너 </a:t>
                      </a:r>
                      <a:r>
                        <a:rPr lang="en-US" altLang="ko-KR" sz="1200" b="1" dirty="0" smtClean="0">
                          <a:latin typeface="새굴림" pitchFamily="18" charset="-127"/>
                          <a:ea typeface="새굴림" pitchFamily="18" charset="-127"/>
                        </a:rPr>
                        <a:t>(</a:t>
                      </a:r>
                      <a:r>
                        <a:rPr lang="ko-KR" altLang="en-US" sz="1200" b="1" dirty="0" smtClean="0">
                          <a:latin typeface="새굴림" pitchFamily="18" charset="-127"/>
                          <a:ea typeface="새굴림" pitchFamily="18" charset="-127"/>
                        </a:rPr>
                        <a:t>외부강사</a:t>
                      </a:r>
                      <a:r>
                        <a:rPr lang="en-US" altLang="ko-KR" sz="1200" b="1" dirty="0" smtClean="0">
                          <a:latin typeface="새굴림" pitchFamily="18" charset="-127"/>
                          <a:ea typeface="새굴림" pitchFamily="18" charset="-127"/>
                        </a:rPr>
                        <a:t>)</a:t>
                      </a:r>
                      <a:endParaRPr lang="ko-KR" altLang="en-US" sz="1200" b="1" dirty="0"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/>
                </a:tc>
                <a:tc rowSpan="3" gridSpan="2"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latin typeface="새굴림" pitchFamily="18" charset="-127"/>
                        <a:ea typeface="새굴림" pitchFamily="18" charset="-127"/>
                      </a:endParaRPr>
                    </a:p>
                    <a:p>
                      <a:pPr algn="ctr" latinLnBrk="1"/>
                      <a:r>
                        <a:rPr lang="ko-KR" altLang="en-US" sz="1200" b="1" dirty="0" err="1" smtClean="0">
                          <a:latin typeface="새굴림" pitchFamily="18" charset="-127"/>
                          <a:ea typeface="새굴림" pitchFamily="18" charset="-127"/>
                        </a:rPr>
                        <a:t>코아비스의</a:t>
                      </a:r>
                      <a:r>
                        <a:rPr lang="ko-KR" altLang="en-US" sz="1200" b="1" dirty="0" smtClean="0">
                          <a:latin typeface="새굴림" pitchFamily="18" charset="-127"/>
                          <a:ea typeface="새굴림" pitchFamily="18" charset="-127"/>
                        </a:rPr>
                        <a:t> 미래 </a:t>
                      </a:r>
                      <a:r>
                        <a:rPr lang="en-US" altLang="ko-KR" sz="1200" b="1" dirty="0" smtClean="0">
                          <a:latin typeface="새굴림" pitchFamily="18" charset="-127"/>
                          <a:ea typeface="새굴림" pitchFamily="18" charset="-127"/>
                        </a:rPr>
                        <a:t>(</a:t>
                      </a:r>
                      <a:r>
                        <a:rPr lang="ko-KR" altLang="en-US" sz="1200" b="1" dirty="0" smtClean="0">
                          <a:latin typeface="새굴림" pitchFamily="18" charset="-127"/>
                          <a:ea typeface="새굴림" pitchFamily="18" charset="-127"/>
                        </a:rPr>
                        <a:t>강명진</a:t>
                      </a:r>
                      <a:r>
                        <a:rPr lang="en-US" altLang="ko-KR" sz="1200" b="1" dirty="0" smtClean="0">
                          <a:latin typeface="새굴림" pitchFamily="18" charset="-127"/>
                          <a:ea typeface="새굴림" pitchFamily="18" charset="-127"/>
                        </a:rPr>
                        <a:t>)</a:t>
                      </a:r>
                    </a:p>
                    <a:p>
                      <a:pPr algn="ctr" latinLnBrk="1"/>
                      <a:r>
                        <a:rPr lang="ko-KR" altLang="en-US" sz="1200" b="1" dirty="0" smtClean="0">
                          <a:latin typeface="새굴림" pitchFamily="18" charset="-127"/>
                          <a:ea typeface="새굴림" pitchFamily="18" charset="-127"/>
                        </a:rPr>
                        <a:t>개인별 미래 계획 </a:t>
                      </a:r>
                      <a:r>
                        <a:rPr lang="en-US" altLang="ko-KR" sz="1200" b="1" dirty="0" smtClean="0">
                          <a:latin typeface="새굴림" pitchFamily="18" charset="-127"/>
                          <a:ea typeface="새굴림" pitchFamily="18" charset="-127"/>
                        </a:rPr>
                        <a:t>&amp;</a:t>
                      </a:r>
                      <a:r>
                        <a:rPr lang="en-US" altLang="ko-KR" sz="1200" b="1" baseline="0" dirty="0" smtClean="0">
                          <a:latin typeface="새굴림" pitchFamily="18" charset="-127"/>
                          <a:ea typeface="새굴림" pitchFamily="18" charset="-127"/>
                        </a:rPr>
                        <a:t> </a:t>
                      </a:r>
                      <a:r>
                        <a:rPr lang="ko-KR" altLang="en-US" sz="1200" b="1" dirty="0" smtClean="0">
                          <a:latin typeface="새굴림" pitchFamily="18" charset="-127"/>
                          <a:ea typeface="새굴림" pitchFamily="18" charset="-127"/>
                        </a:rPr>
                        <a:t>발표</a:t>
                      </a:r>
                      <a:endParaRPr lang="ko-KR" altLang="en-US" sz="1200" b="1" dirty="0"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66516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400" dirty="0" smtClean="0">
                          <a:latin typeface="HY강B" pitchFamily="18" charset="-127"/>
                          <a:ea typeface="HY강B" pitchFamily="18" charset="-127"/>
                        </a:rPr>
                        <a:t>14:00 ~ 15:00</a:t>
                      </a:r>
                      <a:endParaRPr lang="ko-KR" altLang="en-US" sz="1400" dirty="0">
                        <a:latin typeface="HY강B" pitchFamily="18" charset="-127"/>
                        <a:ea typeface="HY강B" pitchFamily="18" charset="-127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6651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HY강B" pitchFamily="18" charset="-127"/>
                          <a:ea typeface="HY강B" pitchFamily="18" charset="-127"/>
                        </a:rPr>
                        <a:t>15:00 ~ 16:00</a:t>
                      </a:r>
                      <a:endParaRPr lang="ko-KR" altLang="en-US" sz="1400" dirty="0">
                        <a:latin typeface="HY강B" pitchFamily="18" charset="-127"/>
                        <a:ea typeface="HY강B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latin typeface="새굴림" pitchFamily="18" charset="-127"/>
                          <a:ea typeface="새굴림" pitchFamily="18" charset="-127"/>
                        </a:rPr>
                        <a:t>강의 </a:t>
                      </a:r>
                      <a:r>
                        <a:rPr lang="en-US" altLang="ko-KR" sz="1200" b="1" dirty="0" smtClean="0">
                          <a:latin typeface="새굴림" pitchFamily="18" charset="-127"/>
                          <a:ea typeface="새굴림" pitchFamily="18" charset="-127"/>
                        </a:rPr>
                        <a:t>(</a:t>
                      </a:r>
                      <a:r>
                        <a:rPr lang="ko-KR" altLang="en-US" sz="1200" b="1" dirty="0" smtClean="0">
                          <a:latin typeface="새굴림" pitchFamily="18" charset="-127"/>
                          <a:ea typeface="새굴림" pitchFamily="18" charset="-127"/>
                        </a:rPr>
                        <a:t>박정환</a:t>
                      </a:r>
                      <a:r>
                        <a:rPr lang="en-US" altLang="ko-KR" sz="1200" b="1" dirty="0" smtClean="0">
                          <a:latin typeface="새굴림" pitchFamily="18" charset="-127"/>
                          <a:ea typeface="새굴림" pitchFamily="18" charset="-127"/>
                        </a:rPr>
                        <a:t>) </a:t>
                      </a:r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6651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HY강B" pitchFamily="18" charset="-127"/>
                          <a:ea typeface="HY강B" pitchFamily="18" charset="-127"/>
                        </a:rPr>
                        <a:t>16:00 ~ 17:00</a:t>
                      </a:r>
                      <a:endParaRPr lang="ko-KR" altLang="en-US" sz="1400" dirty="0">
                        <a:latin typeface="HY강B" pitchFamily="18" charset="-127"/>
                        <a:ea typeface="HY강B" pitchFamily="18" charset="-127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latin typeface="새굴림" pitchFamily="18" charset="-127"/>
                        <a:ea typeface="새굴림" pitchFamily="18" charset="-127"/>
                      </a:endParaRPr>
                    </a:p>
                    <a:p>
                      <a:pPr algn="ctr" latinLnBrk="1"/>
                      <a:r>
                        <a:rPr lang="ko-KR" altLang="en-US" sz="1200" b="1" dirty="0" smtClean="0">
                          <a:latin typeface="새굴림" pitchFamily="18" charset="-127"/>
                          <a:ea typeface="새굴림" pitchFamily="18" charset="-127"/>
                        </a:rPr>
                        <a:t>조 나누기 </a:t>
                      </a:r>
                      <a:r>
                        <a:rPr lang="en-US" altLang="ko-KR" sz="1200" b="1" dirty="0" smtClean="0">
                          <a:latin typeface="새굴림" pitchFamily="18" charset="-127"/>
                          <a:ea typeface="새굴림" pitchFamily="18" charset="-127"/>
                        </a:rPr>
                        <a:t>&amp; </a:t>
                      </a:r>
                      <a:r>
                        <a:rPr lang="ko-KR" altLang="en-US" sz="1200" b="1" dirty="0" smtClean="0">
                          <a:latin typeface="새굴림" pitchFamily="18" charset="-127"/>
                          <a:ea typeface="새굴림" pitchFamily="18" charset="-127"/>
                        </a:rPr>
                        <a:t>활성화</a:t>
                      </a:r>
                      <a:r>
                        <a:rPr lang="ko-KR" altLang="en-US" sz="1200" b="1" baseline="0" dirty="0">
                          <a:latin typeface="새굴림" pitchFamily="18" charset="-127"/>
                          <a:ea typeface="새굴림" pitchFamily="18" charset="-127"/>
                        </a:rPr>
                        <a:t> </a:t>
                      </a:r>
                      <a:r>
                        <a:rPr lang="ko-KR" altLang="en-US" sz="1200" b="1" baseline="0" dirty="0" smtClean="0">
                          <a:latin typeface="새굴림" pitchFamily="18" charset="-127"/>
                          <a:ea typeface="새굴림" pitchFamily="18" charset="-127"/>
                        </a:rPr>
                        <a:t>활동</a:t>
                      </a:r>
                      <a:endParaRPr lang="en-US" altLang="ko-KR" sz="1200" b="1" dirty="0" smtClean="0"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err="1" smtClean="0">
                          <a:latin typeface="새굴림" pitchFamily="18" charset="-127"/>
                          <a:ea typeface="새굴림" pitchFamily="18" charset="-127"/>
                        </a:rPr>
                        <a:t>팀별</a:t>
                      </a:r>
                      <a:r>
                        <a:rPr lang="ko-KR" altLang="en-US" sz="1200" b="1" dirty="0" smtClean="0">
                          <a:latin typeface="새굴림" pitchFamily="18" charset="-127"/>
                          <a:ea typeface="새굴림" pitchFamily="18" charset="-127"/>
                        </a:rPr>
                        <a:t> 미션활동 </a:t>
                      </a:r>
                      <a:r>
                        <a:rPr lang="en-US" altLang="ko-KR" sz="1200" b="1" dirty="0" smtClean="0">
                          <a:latin typeface="새굴림" pitchFamily="18" charset="-127"/>
                          <a:ea typeface="새굴림" pitchFamily="18" charset="-127"/>
                        </a:rPr>
                        <a:t>3</a:t>
                      </a:r>
                    </a:p>
                    <a:p>
                      <a:pPr algn="ctr" latinLnBrk="1"/>
                      <a:r>
                        <a:rPr lang="ko-KR" altLang="en-US" sz="1200" b="1" dirty="0" err="1" smtClean="0">
                          <a:latin typeface="새굴림" pitchFamily="18" charset="-127"/>
                          <a:ea typeface="새굴림" pitchFamily="18" charset="-127"/>
                        </a:rPr>
                        <a:t>코아비스</a:t>
                      </a:r>
                      <a:r>
                        <a:rPr lang="ko-KR" altLang="en-US" sz="1200" b="1" dirty="0" smtClean="0">
                          <a:latin typeface="새굴림" pitchFamily="18" charset="-127"/>
                          <a:ea typeface="새굴림" pitchFamily="18" charset="-127"/>
                        </a:rPr>
                        <a:t> 홍보 </a:t>
                      </a:r>
                      <a:r>
                        <a:rPr lang="en-US" altLang="ko-KR" sz="1200" b="1" dirty="0" smtClean="0">
                          <a:latin typeface="새굴림" pitchFamily="18" charset="-127"/>
                          <a:ea typeface="새굴림" pitchFamily="18" charset="-127"/>
                        </a:rPr>
                        <a:t>UCC </a:t>
                      </a:r>
                      <a:r>
                        <a:rPr lang="ko-KR" altLang="en-US" sz="1200" b="1" dirty="0" smtClean="0">
                          <a:latin typeface="새굴림" pitchFamily="18" charset="-127"/>
                          <a:ea typeface="새굴림" pitchFamily="18" charset="-127"/>
                        </a:rPr>
                        <a:t>제작</a:t>
                      </a:r>
                      <a:endParaRPr lang="ko-KR" altLang="en-US" sz="1200" b="1" dirty="0"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66516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400" dirty="0" smtClean="0">
                          <a:latin typeface="HY강B" pitchFamily="18" charset="-127"/>
                          <a:ea typeface="HY강B" pitchFamily="18" charset="-127"/>
                        </a:rPr>
                        <a:t>17:00 ~ 18:00</a:t>
                      </a:r>
                      <a:endParaRPr lang="ko-KR" altLang="en-US" sz="1400" dirty="0">
                        <a:latin typeface="HY강B" pitchFamily="18" charset="-127"/>
                        <a:ea typeface="HY강B" pitchFamily="18" charset="-127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66516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400" dirty="0" smtClean="0">
                          <a:latin typeface="HY강B" pitchFamily="18" charset="-127"/>
                          <a:ea typeface="HY강B" pitchFamily="18" charset="-127"/>
                        </a:rPr>
                        <a:t>18:00 ~ 19:00</a:t>
                      </a:r>
                      <a:endParaRPr lang="ko-KR" altLang="en-US" sz="1400" dirty="0">
                        <a:latin typeface="HY강B" pitchFamily="18" charset="-127"/>
                        <a:ea typeface="HY강B" pitchFamily="18" charset="-127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latin typeface="새굴림" pitchFamily="18" charset="-127"/>
                          <a:ea typeface="새굴림" pitchFamily="18" charset="-127"/>
                        </a:rPr>
                        <a:t>저녁식사</a:t>
                      </a:r>
                      <a:endParaRPr lang="ko-KR" altLang="en-US" sz="1200" b="1" dirty="0"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400" dirty="0" smtClean="0">
                          <a:latin typeface="HY강B" pitchFamily="18" charset="-127"/>
                          <a:ea typeface="HY강B" pitchFamily="18" charset="-127"/>
                        </a:rPr>
                        <a:t>19:00 ~ 20:00</a:t>
                      </a:r>
                      <a:endParaRPr lang="ko-KR" altLang="en-US" sz="1400" dirty="0">
                        <a:latin typeface="HY강B" pitchFamily="18" charset="-127"/>
                        <a:ea typeface="HY강B" pitchFamily="18" charset="-127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latin typeface="새굴림" pitchFamily="18" charset="-127"/>
                          <a:ea typeface="새굴림" pitchFamily="18" charset="-127"/>
                        </a:rPr>
                        <a:t>강의 </a:t>
                      </a:r>
                      <a:r>
                        <a:rPr lang="en-US" altLang="ko-KR" sz="1200" b="1" dirty="0" smtClean="0">
                          <a:latin typeface="새굴림" pitchFamily="18" charset="-127"/>
                          <a:ea typeface="새굴림" pitchFamily="18" charset="-127"/>
                        </a:rPr>
                        <a:t>(</a:t>
                      </a:r>
                      <a:r>
                        <a:rPr lang="ko-KR" altLang="en-US" sz="1200" b="1" dirty="0" smtClean="0">
                          <a:latin typeface="새굴림" pitchFamily="18" charset="-127"/>
                          <a:ea typeface="새굴림" pitchFamily="18" charset="-127"/>
                        </a:rPr>
                        <a:t>김한영</a:t>
                      </a:r>
                      <a:r>
                        <a:rPr lang="en-US" altLang="ko-KR" sz="1200" b="1" dirty="0" smtClean="0">
                          <a:latin typeface="새굴림" pitchFamily="18" charset="-127"/>
                          <a:ea typeface="새굴림" pitchFamily="18" charset="-127"/>
                        </a:rPr>
                        <a:t>)</a:t>
                      </a:r>
                    </a:p>
                  </a:txBody>
                  <a:tcPr/>
                </a:tc>
                <a:tc rowSpan="5" gridSpan="2"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latin typeface="새굴림" pitchFamily="18" charset="-127"/>
                        <a:ea typeface="새굴림" pitchFamily="18" charset="-127"/>
                      </a:endParaRPr>
                    </a:p>
                    <a:p>
                      <a:pPr algn="ctr" latinLnBrk="1"/>
                      <a:endParaRPr lang="en-US" altLang="ko-KR" sz="1200" b="1" dirty="0" smtClean="0">
                        <a:latin typeface="새굴림" pitchFamily="18" charset="-127"/>
                        <a:ea typeface="새굴림" pitchFamily="18" charset="-127"/>
                      </a:endParaRPr>
                    </a:p>
                    <a:p>
                      <a:pPr algn="ctr" latinLnBrk="1"/>
                      <a:r>
                        <a:rPr lang="ko-KR" altLang="en-US" sz="1200" b="1" dirty="0" smtClean="0">
                          <a:latin typeface="새굴림" pitchFamily="18" charset="-127"/>
                          <a:ea typeface="새굴림" pitchFamily="18" charset="-127"/>
                        </a:rPr>
                        <a:t>팀 빌딩 </a:t>
                      </a:r>
                      <a:r>
                        <a:rPr lang="en-US" altLang="ko-KR" sz="1200" b="1" dirty="0" smtClean="0">
                          <a:latin typeface="새굴림" pitchFamily="18" charset="-127"/>
                          <a:ea typeface="새굴림" pitchFamily="18" charset="-127"/>
                        </a:rPr>
                        <a:t>&amp; </a:t>
                      </a:r>
                      <a:r>
                        <a:rPr lang="ko-KR" altLang="en-US" sz="1200" b="1" dirty="0" smtClean="0">
                          <a:latin typeface="새굴림" pitchFamily="18" charset="-127"/>
                          <a:ea typeface="새굴림" pitchFamily="18" charset="-127"/>
                        </a:rPr>
                        <a:t>화합의 시간</a:t>
                      </a:r>
                      <a:endParaRPr lang="en-US" altLang="ko-KR" sz="1200" b="1" dirty="0" smtClean="0">
                        <a:latin typeface="새굴림" pitchFamily="18" charset="-127"/>
                        <a:ea typeface="새굴림" pitchFamily="18" charset="-127"/>
                      </a:endParaRPr>
                    </a:p>
                    <a:p>
                      <a:pPr algn="ctr" latinLnBrk="1"/>
                      <a:r>
                        <a:rPr lang="en-US" altLang="ko-KR" sz="1200" b="1" dirty="0" smtClean="0">
                          <a:latin typeface="새굴림" pitchFamily="18" charset="-127"/>
                          <a:ea typeface="새굴림" pitchFamily="18" charset="-127"/>
                        </a:rPr>
                        <a:t>(</a:t>
                      </a:r>
                      <a:r>
                        <a:rPr lang="ko-KR" altLang="en-US" sz="1200" b="1" dirty="0" smtClean="0">
                          <a:latin typeface="새굴림" pitchFamily="18" charset="-127"/>
                          <a:ea typeface="새굴림" pitchFamily="18" charset="-127"/>
                        </a:rPr>
                        <a:t>외부강사</a:t>
                      </a:r>
                      <a:r>
                        <a:rPr lang="en-US" altLang="ko-KR" sz="1200" b="1" dirty="0" smtClean="0">
                          <a:latin typeface="새굴림" pitchFamily="18" charset="-127"/>
                          <a:ea typeface="새굴림" pitchFamily="18" charset="-127"/>
                        </a:rPr>
                        <a:t>)</a:t>
                      </a:r>
                      <a:endParaRPr lang="ko-KR" altLang="en-US" sz="1200" b="1" dirty="0"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0"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>
                          <a:latin typeface="HY강B" pitchFamily="18" charset="-127"/>
                          <a:ea typeface="HY강B" pitchFamily="18" charset="-127"/>
                        </a:rPr>
                        <a:t>20:00 ~ 21:00</a:t>
                      </a:r>
                      <a:endParaRPr lang="ko-KR" altLang="en-US" sz="1400" dirty="0" smtClean="0">
                        <a:latin typeface="HY강B" pitchFamily="18" charset="-127"/>
                        <a:ea typeface="HY강B" pitchFamily="18" charset="-127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9573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err="1" smtClean="0">
                          <a:latin typeface="새굴림" pitchFamily="18" charset="-127"/>
                          <a:ea typeface="새굴림" pitchFamily="18" charset="-127"/>
                        </a:rPr>
                        <a:t>팀별</a:t>
                      </a:r>
                      <a:r>
                        <a:rPr lang="ko-KR" altLang="en-US" sz="1200" b="1" dirty="0" smtClean="0">
                          <a:latin typeface="새굴림" pitchFamily="18" charset="-127"/>
                          <a:ea typeface="새굴림" pitchFamily="18" charset="-127"/>
                        </a:rPr>
                        <a:t> 미션활동 </a:t>
                      </a:r>
                      <a:r>
                        <a:rPr lang="en-US" altLang="ko-KR" sz="1200" b="1" dirty="0" smtClean="0">
                          <a:latin typeface="새굴림" pitchFamily="18" charset="-127"/>
                          <a:ea typeface="새굴림" pitchFamily="18" charset="-127"/>
                        </a:rPr>
                        <a:t>1</a:t>
                      </a:r>
                    </a:p>
                    <a:p>
                      <a:pPr algn="ctr" latinLnBrk="1"/>
                      <a:r>
                        <a:rPr lang="ko-KR" altLang="en-US" sz="1200" b="1" dirty="0" smtClean="0">
                          <a:latin typeface="새굴림" pitchFamily="18" charset="-127"/>
                          <a:ea typeface="새굴림" pitchFamily="18" charset="-127"/>
                        </a:rPr>
                        <a:t>미래성장동력에 관한 분석 및</a:t>
                      </a:r>
                      <a:endParaRPr lang="en-US" altLang="ko-KR" sz="1200" b="1" dirty="0" smtClean="0">
                        <a:latin typeface="새굴림" pitchFamily="18" charset="-127"/>
                        <a:ea typeface="새굴림" pitchFamily="18" charset="-127"/>
                      </a:endParaRPr>
                    </a:p>
                    <a:p>
                      <a:pPr algn="ctr" latinLnBrk="1"/>
                      <a:r>
                        <a:rPr lang="ko-KR" altLang="en-US" sz="1200" b="1" dirty="0" smtClean="0">
                          <a:latin typeface="새굴림" pitchFamily="18" charset="-127"/>
                          <a:ea typeface="새굴림" pitchFamily="18" charset="-127"/>
                        </a:rPr>
                        <a:t> 비전보드 만들기</a:t>
                      </a:r>
                      <a:endParaRPr lang="en-US" altLang="ko-KR" sz="1200" b="1" dirty="0" smtClean="0">
                        <a:latin typeface="새굴림" pitchFamily="18" charset="-127"/>
                        <a:ea typeface="새굴림" pitchFamily="18" charset="-127"/>
                      </a:endParaRPr>
                    </a:p>
                    <a:p>
                      <a:pPr algn="ctr" latinLnBrk="1"/>
                      <a:endParaRPr lang="en-US" altLang="ko-KR" sz="1200" b="1" dirty="0" smtClean="0"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44016">
                <a:tc vMerge="1">
                  <a:txBody>
                    <a:bodyPr/>
                    <a:lstStyle/>
                    <a:p>
                      <a:endParaRPr lang="ko-KR" altLang="en-US" sz="1200" dirty="0">
                        <a:latin typeface="HY강B" pitchFamily="18" charset="-127"/>
                        <a:ea typeface="HY강B" pitchFamily="18" charset="-127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en-US" altLang="ko-KR" sz="1400" b="1" dirty="0" smtClean="0"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83208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400" dirty="0" smtClean="0">
                          <a:latin typeface="HY강B" pitchFamily="18" charset="-127"/>
                          <a:ea typeface="HY강B" pitchFamily="18" charset="-127"/>
                        </a:rPr>
                        <a:t>21:00 ~ 22:00</a:t>
                      </a:r>
                      <a:endParaRPr lang="ko-KR" altLang="en-US" sz="1400" dirty="0">
                        <a:latin typeface="HY강B" pitchFamily="18" charset="-127"/>
                        <a:ea typeface="HY강B" pitchFamily="18" charset="-127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8288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HY강B" pitchFamily="18" charset="-127"/>
                          <a:ea typeface="HY강B" pitchFamily="18" charset="-127"/>
                        </a:rPr>
                        <a:t>08:00 ~ 09:00</a:t>
                      </a:r>
                      <a:endParaRPr lang="ko-KR" altLang="en-US" sz="1400" dirty="0">
                        <a:latin typeface="HY강B" pitchFamily="18" charset="-127"/>
                        <a:ea typeface="HY강B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latin typeface="새굴림" pitchFamily="18" charset="-127"/>
                          <a:ea typeface="새굴림" pitchFamily="18" charset="-127"/>
                        </a:rPr>
                        <a:t>취침</a:t>
                      </a:r>
                      <a:endParaRPr lang="en-US" altLang="ko-KR" sz="1200" b="1" dirty="0" smtClean="0"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latin typeface="새굴림" pitchFamily="18" charset="-127"/>
                          <a:ea typeface="새굴림" pitchFamily="18" charset="-127"/>
                        </a:rPr>
                        <a:t>취침</a:t>
                      </a:r>
                      <a:endParaRPr lang="ko-KR" altLang="en-US" sz="1200" b="1" dirty="0"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23528" y="332656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>
                <a:latin typeface="HY동녘B" pitchFamily="18" charset="-127"/>
                <a:ea typeface="HY동녘B" pitchFamily="18" charset="-127"/>
              </a:rPr>
              <a:t>일 정 표</a:t>
            </a:r>
            <a:endParaRPr lang="ko-KR" altLang="en-US" dirty="0">
              <a:latin typeface="HY동녘B" pitchFamily="18" charset="-127"/>
              <a:ea typeface="HY동녘B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135</Words>
  <Application>Microsoft Office PowerPoint</Application>
  <PresentationFormat>화면 슬라이드 쇼(4:3)</PresentationFormat>
  <Paragraphs>51</Paragraphs>
  <Slides>1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슬라이드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정은</dc:creator>
  <cp:lastModifiedBy>정은</cp:lastModifiedBy>
  <cp:revision>1</cp:revision>
  <dcterms:created xsi:type="dcterms:W3CDTF">2010-11-26T02:34:20Z</dcterms:created>
  <dcterms:modified xsi:type="dcterms:W3CDTF">2010-11-26T02:34:47Z</dcterms:modified>
</cp:coreProperties>
</file>